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C719-71CC-4659-8673-32A62919A061}" type="datetimeFigureOut">
              <a:rPr lang="es-MX" smtClean="0"/>
              <a:t>19/01/2023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64B7-6223-467C-A468-C21CBDE224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9312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C719-71CC-4659-8673-32A62919A061}" type="datetimeFigureOut">
              <a:rPr lang="es-MX" smtClean="0"/>
              <a:t>19/01/2023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64B7-6223-467C-A468-C21CBDE224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2071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C719-71CC-4659-8673-32A62919A061}" type="datetimeFigureOut">
              <a:rPr lang="es-MX" smtClean="0"/>
              <a:t>19/01/2023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64B7-6223-467C-A468-C21CBDE224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9081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C719-71CC-4659-8673-32A62919A061}" type="datetimeFigureOut">
              <a:rPr lang="es-MX" smtClean="0"/>
              <a:t>19/01/2023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64B7-6223-467C-A468-C21CBDE224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2021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C719-71CC-4659-8673-32A62919A061}" type="datetimeFigureOut">
              <a:rPr lang="es-MX" smtClean="0"/>
              <a:t>19/01/2023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64B7-6223-467C-A468-C21CBDE224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5230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C719-71CC-4659-8673-32A62919A061}" type="datetimeFigureOut">
              <a:rPr lang="es-MX" smtClean="0"/>
              <a:t>19/01/2023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64B7-6223-467C-A468-C21CBDE224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11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C719-71CC-4659-8673-32A62919A061}" type="datetimeFigureOut">
              <a:rPr lang="es-MX" smtClean="0"/>
              <a:t>19/01/2023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64B7-6223-467C-A468-C21CBDE224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204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C719-71CC-4659-8673-32A62919A061}" type="datetimeFigureOut">
              <a:rPr lang="es-MX" smtClean="0"/>
              <a:t>19/01/2023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64B7-6223-467C-A468-C21CBDE224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7314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C719-71CC-4659-8673-32A62919A061}" type="datetimeFigureOut">
              <a:rPr lang="es-MX" smtClean="0"/>
              <a:t>19/01/2023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64B7-6223-467C-A468-C21CBDE224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3355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C719-71CC-4659-8673-32A62919A061}" type="datetimeFigureOut">
              <a:rPr lang="es-MX" smtClean="0"/>
              <a:t>19/01/2023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64B7-6223-467C-A468-C21CBDE224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9486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C719-71CC-4659-8673-32A62919A061}" type="datetimeFigureOut">
              <a:rPr lang="es-MX" smtClean="0"/>
              <a:t>19/01/2023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164B7-6223-467C-A468-C21CBDE224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0278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4C719-71CC-4659-8673-32A62919A061}" type="datetimeFigureOut">
              <a:rPr lang="es-MX" smtClean="0"/>
              <a:t>19/01/2023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164B7-6223-467C-A468-C21CBDE224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8488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84987" y="3284984"/>
            <a:ext cx="9617694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s-ES" sz="2400" i="1" dirty="0">
                <a:solidFill>
                  <a:srgbClr val="000000"/>
                </a:solidFill>
                <a:latin typeface="Goudy Old Style" pitchFamily="18" charset="0"/>
              </a:rPr>
              <a:t>Por su valiosa participación </a:t>
            </a:r>
            <a:r>
              <a:rPr lang="es-ES" sz="2400" i="1" dirty="0" smtClean="0">
                <a:solidFill>
                  <a:srgbClr val="000000"/>
                </a:solidFill>
                <a:latin typeface="Goudy Old Style" pitchFamily="18" charset="0"/>
              </a:rPr>
              <a:t>en la Carrera </a:t>
            </a:r>
          </a:p>
          <a:p>
            <a:pPr algn="ctr" eaLnBrk="1" hangingPunct="1"/>
            <a:r>
              <a:rPr lang="es-ES" sz="2800" i="1" dirty="0" smtClean="0">
                <a:solidFill>
                  <a:srgbClr val="000000"/>
                </a:solidFill>
                <a:latin typeface="Goudy Old Style" pitchFamily="18" charset="0"/>
              </a:rPr>
              <a:t>“Corriendo por mi Salud CROC -IMSS”</a:t>
            </a:r>
            <a:endParaRPr lang="es-MX" sz="2000" dirty="0"/>
          </a:p>
        </p:txBody>
      </p:sp>
      <p:pic>
        <p:nvPicPr>
          <p:cNvPr id="19" name="Picture 2" descr="H:\Logos\sr. isaia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294994"/>
            <a:ext cx="4022714" cy="1057939"/>
          </a:xfrm>
          <a:prstGeom prst="rect">
            <a:avLst/>
          </a:prstGeom>
          <a:noFill/>
        </p:spPr>
      </p:pic>
      <p:pic>
        <p:nvPicPr>
          <p:cNvPr id="20" name="Picture 6" descr="G:\Logos\Machuca copia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4941168"/>
            <a:ext cx="2198660" cy="17655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30762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16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Goudy Old Style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Fxedicion</dc:creator>
  <cp:lastModifiedBy>JUAN</cp:lastModifiedBy>
  <cp:revision>9</cp:revision>
  <dcterms:created xsi:type="dcterms:W3CDTF">2015-07-14T17:29:42Z</dcterms:created>
  <dcterms:modified xsi:type="dcterms:W3CDTF">2023-01-19T18:40:29Z</dcterms:modified>
</cp:coreProperties>
</file>